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HK Grotesk Light" charset="1" panose="00000400000000000000"/>
      <p:regular r:id="rId10"/>
    </p:embeddedFont>
    <p:embeddedFont>
      <p:font typeface="HK Grotesk Light Bold" charset="1" panose="00000500000000000000"/>
      <p:regular r:id="rId11"/>
    </p:embeddedFont>
    <p:embeddedFont>
      <p:font typeface="HK Grotesk Light Italics" charset="1" panose="00000400000000000000"/>
      <p:regular r:id="rId12"/>
    </p:embeddedFont>
    <p:embeddedFont>
      <p:font typeface="HK Grotesk Light Bold Italics" charset="1" panose="00000500000000000000"/>
      <p:regular r:id="rId13"/>
    </p:embeddedFont>
    <p:embeddedFont>
      <p:font typeface="HK Grotesk Bold" charset="1" panose="00000800000000000000"/>
      <p:regular r:id="rId14"/>
    </p:embeddedFont>
    <p:embeddedFont>
      <p:font typeface="HK Grotesk Bold Italics" charset="1" panose="00000800000000000000"/>
      <p:regular r:id="rId15"/>
    </p:embeddedFont>
    <p:embeddedFont>
      <p:font typeface="HK Grotesk Medium" charset="1" panose="00000600000000000000"/>
      <p:regular r:id="rId16"/>
    </p:embeddedFont>
    <p:embeddedFont>
      <p:font typeface="HK Grotesk Medium Bold" charset="1" panose="00000700000000000000"/>
      <p:regular r:id="rId17"/>
    </p:embeddedFont>
    <p:embeddedFont>
      <p:font typeface="HK Grotesk Medium Italics" charset="1" panose="00000600000000000000"/>
      <p:regular r:id="rId18"/>
    </p:embeddedFont>
    <p:embeddedFont>
      <p:font typeface="HK Grotesk Medium Bold Italics" charset="1" panose="00000700000000000000"/>
      <p:regular r:id="rId19"/>
    </p:embeddedFont>
    <p:embeddedFont>
      <p:font typeface="Lato" charset="1" panose="020F0502020204030203"/>
      <p:regular r:id="rId20"/>
    </p:embeddedFont>
    <p:embeddedFont>
      <p:font typeface="Lato Bold" charset="1" panose="020F0502020204030203"/>
      <p:regular r:id="rId21"/>
    </p:embeddedFont>
    <p:embeddedFont>
      <p:font typeface="Lato Italics" charset="1" panose="020F0502020204030203"/>
      <p:regular r:id="rId22"/>
    </p:embeddedFont>
    <p:embeddedFont>
      <p:font typeface="Lato Bold Italics" charset="1" panose="020F0502020204030203"/>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10800000">
            <a:off x="538459" y="1917648"/>
            <a:ext cx="6495299" cy="0"/>
          </a:xfrm>
          <a:prstGeom prst="line">
            <a:avLst/>
          </a:prstGeom>
          <a:ln cap="flat" w="9525">
            <a:solidFill>
              <a:srgbClr val="A2A2A2"/>
            </a:solidFill>
            <a:prstDash val="solid"/>
            <a:headEnd type="none" len="sm" w="sm"/>
            <a:tailEnd type="none" len="sm" w="sm"/>
          </a:ln>
        </p:spPr>
      </p:sp>
      <p:sp>
        <p:nvSpPr>
          <p:cNvPr name="AutoShape 3" id="3"/>
          <p:cNvSpPr/>
          <p:nvPr/>
        </p:nvSpPr>
        <p:spPr>
          <a:xfrm rot="-10800000">
            <a:off x="538459" y="2928486"/>
            <a:ext cx="6495299" cy="0"/>
          </a:xfrm>
          <a:prstGeom prst="line">
            <a:avLst/>
          </a:prstGeom>
          <a:ln cap="flat" w="9525">
            <a:solidFill>
              <a:srgbClr val="A2A2A2"/>
            </a:solidFill>
            <a:prstDash val="solid"/>
            <a:headEnd type="none" len="sm" w="sm"/>
            <a:tailEnd type="none" len="sm" w="sm"/>
          </a:ln>
        </p:spPr>
      </p:sp>
      <p:sp>
        <p:nvSpPr>
          <p:cNvPr name="AutoShape 4" id="4"/>
          <p:cNvSpPr/>
          <p:nvPr/>
        </p:nvSpPr>
        <p:spPr>
          <a:xfrm rot="-10800000">
            <a:off x="538459" y="5120475"/>
            <a:ext cx="6495299" cy="0"/>
          </a:xfrm>
          <a:prstGeom prst="line">
            <a:avLst/>
          </a:prstGeom>
          <a:ln cap="flat" w="9525">
            <a:solidFill>
              <a:srgbClr val="A2A2A2"/>
            </a:solidFill>
            <a:prstDash val="solid"/>
            <a:headEnd type="none" len="sm" w="sm"/>
            <a:tailEnd type="none" len="sm" w="sm"/>
          </a:ln>
        </p:spPr>
      </p:sp>
      <p:sp>
        <p:nvSpPr>
          <p:cNvPr name="AutoShape 5" id="5"/>
          <p:cNvSpPr/>
          <p:nvPr/>
        </p:nvSpPr>
        <p:spPr>
          <a:xfrm rot="5389164">
            <a:off x="3749497" y="4045749"/>
            <a:ext cx="1510954" cy="0"/>
          </a:xfrm>
          <a:prstGeom prst="line">
            <a:avLst/>
          </a:prstGeom>
          <a:ln cap="flat" w="9525">
            <a:solidFill>
              <a:srgbClr val="A2A2A2"/>
            </a:solidFill>
            <a:prstDash val="solid"/>
            <a:headEnd type="none" len="sm" w="sm"/>
            <a:tailEnd type="none" len="sm" w="sm"/>
          </a:ln>
        </p:spPr>
      </p:sp>
      <p:sp>
        <p:nvSpPr>
          <p:cNvPr name="AutoShape 6" id="6"/>
          <p:cNvSpPr/>
          <p:nvPr/>
        </p:nvSpPr>
        <p:spPr>
          <a:xfrm rot="5396214">
            <a:off x="2333100" y="7631967"/>
            <a:ext cx="4324699" cy="0"/>
          </a:xfrm>
          <a:prstGeom prst="line">
            <a:avLst/>
          </a:prstGeom>
          <a:ln cap="flat" w="9525">
            <a:solidFill>
              <a:srgbClr val="A2A2A2"/>
            </a:solidFill>
            <a:prstDash val="solid"/>
            <a:headEnd type="none" len="sm" w="sm"/>
            <a:tailEnd type="none" len="sm" w="sm"/>
          </a:ln>
        </p:spPr>
      </p:sp>
      <p:sp>
        <p:nvSpPr>
          <p:cNvPr name="TextBox 7" id="7"/>
          <p:cNvSpPr txBox="true"/>
          <p:nvPr/>
        </p:nvSpPr>
        <p:spPr>
          <a:xfrm rot="0">
            <a:off x="538459" y="756000"/>
            <a:ext cx="3714884" cy="419055"/>
          </a:xfrm>
          <a:prstGeom prst="rect">
            <a:avLst/>
          </a:prstGeom>
        </p:spPr>
        <p:txBody>
          <a:bodyPr anchor="t" rtlCol="false" tIns="0" lIns="0" bIns="0" rIns="0">
            <a:spAutoFit/>
          </a:bodyPr>
          <a:lstStyle/>
          <a:p>
            <a:pPr marL="0" indent="0" lvl="0">
              <a:lnSpc>
                <a:spcPts val="3360"/>
              </a:lnSpc>
            </a:pPr>
            <a:r>
              <a:rPr lang="en-US" sz="2800" spc="67">
                <a:solidFill>
                  <a:srgbClr val="000000"/>
                </a:solidFill>
                <a:latin typeface="HK Grotesk Bold Bold"/>
              </a:rPr>
              <a:t>YOUR FULL NAME</a:t>
            </a:r>
          </a:p>
        </p:txBody>
      </p:sp>
      <p:sp>
        <p:nvSpPr>
          <p:cNvPr name="TextBox 8" id="8"/>
          <p:cNvSpPr txBox="true"/>
          <p:nvPr/>
        </p:nvSpPr>
        <p:spPr>
          <a:xfrm rot="0">
            <a:off x="533226" y="1305737"/>
            <a:ext cx="3664821" cy="240537"/>
          </a:xfrm>
          <a:prstGeom prst="rect">
            <a:avLst/>
          </a:prstGeom>
        </p:spPr>
        <p:txBody>
          <a:bodyPr anchor="t" rtlCol="false" tIns="0" lIns="0" bIns="0" rIns="0">
            <a:spAutoFit/>
          </a:bodyPr>
          <a:lstStyle/>
          <a:p>
            <a:pPr>
              <a:lnSpc>
                <a:spcPts val="1960"/>
              </a:lnSpc>
            </a:pPr>
            <a:r>
              <a:rPr lang="en-US" sz="1400" spc="224">
                <a:solidFill>
                  <a:srgbClr val="545454"/>
                </a:solidFill>
                <a:latin typeface="HK Grotesk Light"/>
              </a:rPr>
              <a:t>PROFESSIONAL TITLE</a:t>
            </a:r>
          </a:p>
        </p:txBody>
      </p:sp>
      <p:sp>
        <p:nvSpPr>
          <p:cNvPr name="TextBox 9" id="9"/>
          <p:cNvSpPr txBox="true"/>
          <p:nvPr/>
        </p:nvSpPr>
        <p:spPr>
          <a:xfrm rot="0">
            <a:off x="5273186" y="1395272"/>
            <a:ext cx="1760572" cy="174577"/>
          </a:xfrm>
          <a:prstGeom prst="rect">
            <a:avLst/>
          </a:prstGeom>
        </p:spPr>
        <p:txBody>
          <a:bodyPr anchor="t" rtlCol="false" tIns="0" lIns="0" bIns="0" rIns="0">
            <a:spAutoFit/>
          </a:bodyPr>
          <a:lstStyle/>
          <a:p>
            <a:pPr>
              <a:lnSpc>
                <a:spcPts val="1400"/>
              </a:lnSpc>
            </a:pPr>
            <a:r>
              <a:rPr lang="en-US" sz="1000">
                <a:solidFill>
                  <a:srgbClr val="000000"/>
                </a:solidFill>
                <a:latin typeface="HK Grotesk Light"/>
              </a:rPr>
              <a:t>123 Your address , City</a:t>
            </a:r>
          </a:p>
        </p:txBody>
      </p:sp>
      <p:sp>
        <p:nvSpPr>
          <p:cNvPr name="TextBox 10" id="10"/>
          <p:cNvSpPr txBox="true"/>
          <p:nvPr/>
        </p:nvSpPr>
        <p:spPr>
          <a:xfrm rot="0">
            <a:off x="5273186" y="1070993"/>
            <a:ext cx="1611510" cy="174577"/>
          </a:xfrm>
          <a:prstGeom prst="rect">
            <a:avLst/>
          </a:prstGeom>
        </p:spPr>
        <p:txBody>
          <a:bodyPr anchor="t" rtlCol="false" tIns="0" lIns="0" bIns="0" rIns="0">
            <a:spAutoFit/>
          </a:bodyPr>
          <a:lstStyle/>
          <a:p>
            <a:pPr>
              <a:lnSpc>
                <a:spcPts val="1400"/>
              </a:lnSpc>
            </a:pPr>
            <a:r>
              <a:rPr lang="en-US" sz="1000">
                <a:solidFill>
                  <a:srgbClr val="000000"/>
                </a:solidFill>
                <a:latin typeface="HK Grotesk Light"/>
              </a:rPr>
              <a:t>youremail@emailpro.com</a:t>
            </a:r>
          </a:p>
        </p:txBody>
      </p:sp>
      <p:sp>
        <p:nvSpPr>
          <p:cNvPr name="TextBox 11" id="11"/>
          <p:cNvSpPr txBox="true"/>
          <p:nvPr/>
        </p:nvSpPr>
        <p:spPr>
          <a:xfrm rot="0">
            <a:off x="5273186" y="757232"/>
            <a:ext cx="1066343" cy="174625"/>
          </a:xfrm>
          <a:prstGeom prst="rect">
            <a:avLst/>
          </a:prstGeom>
        </p:spPr>
        <p:txBody>
          <a:bodyPr anchor="t" rtlCol="false" tIns="0" lIns="0" bIns="0" rIns="0">
            <a:spAutoFit/>
          </a:bodyPr>
          <a:lstStyle/>
          <a:p>
            <a:pPr>
              <a:lnSpc>
                <a:spcPts val="1400"/>
              </a:lnSpc>
            </a:pPr>
            <a:r>
              <a:rPr lang="en-US" sz="1000">
                <a:solidFill>
                  <a:srgbClr val="000000"/>
                </a:solidFill>
                <a:latin typeface="HK Grotesk Light"/>
              </a:rPr>
              <a:t>+123-456-7890</a:t>
            </a:r>
          </a:p>
        </p:txBody>
      </p:sp>
      <p:sp>
        <p:nvSpPr>
          <p:cNvPr name="TextBox 12" id="12"/>
          <p:cNvSpPr txBox="true"/>
          <p:nvPr/>
        </p:nvSpPr>
        <p:spPr>
          <a:xfrm rot="0">
            <a:off x="533226" y="2118033"/>
            <a:ext cx="1206463" cy="186817"/>
          </a:xfrm>
          <a:prstGeom prst="rect">
            <a:avLst/>
          </a:prstGeom>
        </p:spPr>
        <p:txBody>
          <a:bodyPr anchor="t" rtlCol="false" tIns="0" lIns="0" bIns="0" rIns="0">
            <a:spAutoFit/>
          </a:bodyPr>
          <a:lstStyle/>
          <a:p>
            <a:pPr algn="l" marL="0" indent="0" lvl="0">
              <a:lnSpc>
                <a:spcPts val="1484"/>
              </a:lnSpc>
              <a:spcBef>
                <a:spcPct val="0"/>
              </a:spcBef>
            </a:pPr>
            <a:r>
              <a:rPr lang="en-US" sz="1400" spc="56">
                <a:solidFill>
                  <a:srgbClr val="000000"/>
                </a:solidFill>
                <a:latin typeface="HK Grotesk Bold Bold"/>
              </a:rPr>
              <a:t>ABOUT ME</a:t>
            </a:r>
          </a:p>
        </p:txBody>
      </p:sp>
      <p:sp>
        <p:nvSpPr>
          <p:cNvPr name="TextBox 13" id="13"/>
          <p:cNvSpPr txBox="true"/>
          <p:nvPr/>
        </p:nvSpPr>
        <p:spPr>
          <a:xfrm rot="0">
            <a:off x="533226" y="3314088"/>
            <a:ext cx="1745285" cy="251079"/>
          </a:xfrm>
          <a:prstGeom prst="rect">
            <a:avLst/>
          </a:prstGeom>
        </p:spPr>
        <p:txBody>
          <a:bodyPr anchor="t" rtlCol="false" tIns="0" lIns="0" bIns="0" rIns="0">
            <a:spAutoFit/>
          </a:bodyPr>
          <a:lstStyle/>
          <a:p>
            <a:pPr algn="l" marL="0" indent="0" lvl="0">
              <a:lnSpc>
                <a:spcPts val="1907"/>
              </a:lnSpc>
              <a:spcBef>
                <a:spcPct val="0"/>
              </a:spcBef>
            </a:pPr>
            <a:r>
              <a:rPr lang="en-US" sz="1799" spc="71">
                <a:solidFill>
                  <a:srgbClr val="000000"/>
                </a:solidFill>
                <a:latin typeface="HK Grotesk Bold Bold"/>
              </a:rPr>
              <a:t>EDUCATION</a:t>
            </a:r>
          </a:p>
        </p:txBody>
      </p:sp>
      <p:sp>
        <p:nvSpPr>
          <p:cNvPr name="TextBox 14" id="14"/>
          <p:cNvSpPr txBox="true"/>
          <p:nvPr/>
        </p:nvSpPr>
        <p:spPr>
          <a:xfrm rot="0">
            <a:off x="538459" y="5493431"/>
            <a:ext cx="1745285" cy="251079"/>
          </a:xfrm>
          <a:prstGeom prst="rect">
            <a:avLst/>
          </a:prstGeom>
        </p:spPr>
        <p:txBody>
          <a:bodyPr anchor="t" rtlCol="false" tIns="0" lIns="0" bIns="0" rIns="0">
            <a:spAutoFit/>
          </a:bodyPr>
          <a:lstStyle/>
          <a:p>
            <a:pPr algn="l" marL="0" indent="0" lvl="0">
              <a:lnSpc>
                <a:spcPts val="1907"/>
              </a:lnSpc>
              <a:spcBef>
                <a:spcPct val="0"/>
              </a:spcBef>
            </a:pPr>
            <a:r>
              <a:rPr lang="en-US" sz="1799" spc="71">
                <a:solidFill>
                  <a:srgbClr val="000000"/>
                </a:solidFill>
                <a:latin typeface="HK Grotesk Bold Bold"/>
              </a:rPr>
              <a:t>EXPERIENCE</a:t>
            </a:r>
          </a:p>
        </p:txBody>
      </p:sp>
      <p:sp>
        <p:nvSpPr>
          <p:cNvPr name="TextBox 15" id="15"/>
          <p:cNvSpPr txBox="true"/>
          <p:nvPr/>
        </p:nvSpPr>
        <p:spPr>
          <a:xfrm rot="0">
            <a:off x="538459" y="6391296"/>
            <a:ext cx="3659587" cy="688975"/>
          </a:xfrm>
          <a:prstGeom prst="rect">
            <a:avLst/>
          </a:prstGeom>
        </p:spPr>
        <p:txBody>
          <a:bodyPr anchor="t" rtlCol="false" tIns="0" lIns="0" bIns="0" rIns="0">
            <a:spAutoFit/>
          </a:bodyPr>
          <a:lstStyle/>
          <a:p>
            <a:pPr algn="l" marL="0" indent="0" lvl="1">
              <a:lnSpc>
                <a:spcPts val="1399"/>
              </a:lnSpc>
            </a:pPr>
            <a:r>
              <a:rPr lang="en-US" sz="999">
                <a:solidFill>
                  <a:srgbClr val="545454"/>
                </a:solidFill>
                <a:latin typeface="HK Grotesk Light"/>
              </a:rPr>
              <a:t>Lorem ipsum dolor sit amet, consectetur adipiscing elit, sed do eiusmod tempor incididunt ut labore et dolore magna aliqua. Ut enim ad minim veniam, quis nostrud exercitation ullamco laboris nisi ut aliquip ex ea commodo consequat.</a:t>
            </a:r>
          </a:p>
        </p:txBody>
      </p:sp>
      <p:sp>
        <p:nvSpPr>
          <p:cNvPr name="TextBox 16" id="16"/>
          <p:cNvSpPr txBox="true"/>
          <p:nvPr/>
        </p:nvSpPr>
        <p:spPr>
          <a:xfrm rot="0">
            <a:off x="538459" y="7750700"/>
            <a:ext cx="3659587" cy="688975"/>
          </a:xfrm>
          <a:prstGeom prst="rect">
            <a:avLst/>
          </a:prstGeom>
        </p:spPr>
        <p:txBody>
          <a:bodyPr anchor="t" rtlCol="false" tIns="0" lIns="0" bIns="0" rIns="0">
            <a:spAutoFit/>
          </a:bodyPr>
          <a:lstStyle/>
          <a:p>
            <a:pPr algn="l" marL="0" indent="0" lvl="1">
              <a:lnSpc>
                <a:spcPts val="1399"/>
              </a:lnSpc>
            </a:pPr>
            <a:r>
              <a:rPr lang="en-US" sz="999">
                <a:solidFill>
                  <a:srgbClr val="545454"/>
                </a:solidFill>
                <a:latin typeface="HK Grotesk Light"/>
              </a:rPr>
              <a:t>Lorem ipsum dolor sit amet, consectetur adipiscing elit, sed do eiusmod tempor incididunt ut labore et dolore magna aliqua. Ut enim ad minim veniam, quis nostrud exercitation ullamco laboris nisi ut aliquip ex ea commodo consequat.</a:t>
            </a:r>
          </a:p>
        </p:txBody>
      </p:sp>
      <p:sp>
        <p:nvSpPr>
          <p:cNvPr name="TextBox 17" id="17"/>
          <p:cNvSpPr txBox="true"/>
          <p:nvPr/>
        </p:nvSpPr>
        <p:spPr>
          <a:xfrm rot="0">
            <a:off x="538459" y="9110103"/>
            <a:ext cx="3659587" cy="688975"/>
          </a:xfrm>
          <a:prstGeom prst="rect">
            <a:avLst/>
          </a:prstGeom>
        </p:spPr>
        <p:txBody>
          <a:bodyPr anchor="t" rtlCol="false" tIns="0" lIns="0" bIns="0" rIns="0">
            <a:spAutoFit/>
          </a:bodyPr>
          <a:lstStyle/>
          <a:p>
            <a:pPr algn="l" marL="0" indent="0" lvl="1">
              <a:lnSpc>
                <a:spcPts val="1399"/>
              </a:lnSpc>
            </a:pPr>
            <a:r>
              <a:rPr lang="en-US" sz="999">
                <a:solidFill>
                  <a:srgbClr val="545454"/>
                </a:solidFill>
                <a:latin typeface="HK Grotesk Light"/>
              </a:rPr>
              <a:t>Lorem ipsum dolor sit amet, consectetur adipiscing elit, sed do eiusmod tempor incididunt ut labore et dolore magna aliqua. Ut enim ad minim veniam, quis nostrud exercitation ullamco laboris nisi ut aliquip ex ea commodo consequat.</a:t>
            </a:r>
          </a:p>
        </p:txBody>
      </p:sp>
      <p:sp>
        <p:nvSpPr>
          <p:cNvPr name="TextBox 18" id="18"/>
          <p:cNvSpPr txBox="true"/>
          <p:nvPr/>
        </p:nvSpPr>
        <p:spPr>
          <a:xfrm rot="0">
            <a:off x="2459277" y="2070408"/>
            <a:ext cx="4442443" cy="517525"/>
          </a:xfrm>
          <a:prstGeom prst="rect">
            <a:avLst/>
          </a:prstGeom>
        </p:spPr>
        <p:txBody>
          <a:bodyPr anchor="t" rtlCol="false" tIns="0" lIns="0" bIns="0" rIns="0">
            <a:spAutoFit/>
          </a:bodyPr>
          <a:lstStyle/>
          <a:p>
            <a:pPr algn="l" marL="0" indent="0" lvl="1">
              <a:lnSpc>
                <a:spcPts val="1399"/>
              </a:lnSpc>
            </a:pPr>
            <a:r>
              <a:rPr lang="en-US" sz="999">
                <a:solidFill>
                  <a:srgbClr val="545454"/>
                </a:solidFill>
                <a:latin typeface="HK Grotesk Light"/>
              </a:rPr>
              <a:t>Lorem ipsum dolor sit amet, consectetur adipiscing elit, sed do eiusmod tempor incididunt ut labore et dolore magna aliqua. Ut enim ad minim veniam, quis nostrud exercitation ullamco laboris nisi ut aliquip ex ea commodo consequat. </a:t>
            </a:r>
          </a:p>
        </p:txBody>
      </p:sp>
      <p:sp>
        <p:nvSpPr>
          <p:cNvPr name="TextBox 19" id="19"/>
          <p:cNvSpPr txBox="true"/>
          <p:nvPr/>
        </p:nvSpPr>
        <p:spPr>
          <a:xfrm rot="0">
            <a:off x="533226" y="3737048"/>
            <a:ext cx="1768494"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University/College</a:t>
            </a:r>
          </a:p>
        </p:txBody>
      </p:sp>
      <p:sp>
        <p:nvSpPr>
          <p:cNvPr name="TextBox 20" id="20"/>
          <p:cNvSpPr txBox="true"/>
          <p:nvPr/>
        </p:nvSpPr>
        <p:spPr>
          <a:xfrm rot="0">
            <a:off x="538459" y="5924695"/>
            <a:ext cx="1920818"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Your Job Position</a:t>
            </a:r>
          </a:p>
        </p:txBody>
      </p:sp>
      <p:sp>
        <p:nvSpPr>
          <p:cNvPr name="TextBox 21" id="21"/>
          <p:cNvSpPr txBox="true"/>
          <p:nvPr/>
        </p:nvSpPr>
        <p:spPr>
          <a:xfrm rot="0">
            <a:off x="538459" y="7284098"/>
            <a:ext cx="1920818"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Your Job Position</a:t>
            </a:r>
          </a:p>
        </p:txBody>
      </p:sp>
      <p:sp>
        <p:nvSpPr>
          <p:cNvPr name="TextBox 22" id="22"/>
          <p:cNvSpPr txBox="true"/>
          <p:nvPr/>
        </p:nvSpPr>
        <p:spPr>
          <a:xfrm rot="0">
            <a:off x="538459" y="8643501"/>
            <a:ext cx="1920818"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Your Job Position</a:t>
            </a:r>
          </a:p>
        </p:txBody>
      </p:sp>
      <p:sp>
        <p:nvSpPr>
          <p:cNvPr name="TextBox 23" id="23"/>
          <p:cNvSpPr txBox="true"/>
          <p:nvPr/>
        </p:nvSpPr>
        <p:spPr>
          <a:xfrm rot="0">
            <a:off x="533226" y="3934688"/>
            <a:ext cx="1768494" cy="174577"/>
          </a:xfrm>
          <a:prstGeom prst="rect">
            <a:avLst/>
          </a:prstGeom>
        </p:spPr>
        <p:txBody>
          <a:bodyPr anchor="t" rtlCol="false" tIns="0" lIns="0" bIns="0" rIns="0">
            <a:spAutoFit/>
          </a:bodyPr>
          <a:lstStyle/>
          <a:p>
            <a:pPr>
              <a:lnSpc>
                <a:spcPts val="1400"/>
              </a:lnSpc>
            </a:pPr>
            <a:r>
              <a:rPr lang="en-US" sz="1000">
                <a:solidFill>
                  <a:srgbClr val="545454"/>
                </a:solidFill>
                <a:latin typeface="HK Grotesk Light"/>
              </a:rPr>
              <a:t>Enter Your Degree</a:t>
            </a:r>
          </a:p>
        </p:txBody>
      </p:sp>
      <p:sp>
        <p:nvSpPr>
          <p:cNvPr name="TextBox 24" id="24"/>
          <p:cNvSpPr txBox="true"/>
          <p:nvPr/>
        </p:nvSpPr>
        <p:spPr>
          <a:xfrm rot="0">
            <a:off x="538459" y="6143181"/>
            <a:ext cx="1768494" cy="161897"/>
          </a:xfrm>
          <a:prstGeom prst="rect">
            <a:avLst/>
          </a:prstGeom>
        </p:spPr>
        <p:txBody>
          <a:bodyPr anchor="t" rtlCol="false" tIns="0" lIns="0" bIns="0" rIns="0">
            <a:spAutoFit/>
          </a:bodyPr>
          <a:lstStyle/>
          <a:p>
            <a:pPr>
              <a:lnSpc>
                <a:spcPts val="1200"/>
              </a:lnSpc>
            </a:pPr>
            <a:r>
              <a:rPr lang="en-US" sz="1000">
                <a:solidFill>
                  <a:srgbClr val="545454"/>
                </a:solidFill>
                <a:latin typeface="HK Grotesk Light"/>
              </a:rPr>
              <a:t>Company Name </a:t>
            </a:r>
          </a:p>
        </p:txBody>
      </p:sp>
      <p:sp>
        <p:nvSpPr>
          <p:cNvPr name="TextBox 25" id="25"/>
          <p:cNvSpPr txBox="true"/>
          <p:nvPr/>
        </p:nvSpPr>
        <p:spPr>
          <a:xfrm rot="0">
            <a:off x="538459" y="7502585"/>
            <a:ext cx="1768494" cy="161897"/>
          </a:xfrm>
          <a:prstGeom prst="rect">
            <a:avLst/>
          </a:prstGeom>
        </p:spPr>
        <p:txBody>
          <a:bodyPr anchor="t" rtlCol="false" tIns="0" lIns="0" bIns="0" rIns="0">
            <a:spAutoFit/>
          </a:bodyPr>
          <a:lstStyle/>
          <a:p>
            <a:pPr>
              <a:lnSpc>
                <a:spcPts val="1200"/>
              </a:lnSpc>
            </a:pPr>
            <a:r>
              <a:rPr lang="en-US" sz="1000">
                <a:solidFill>
                  <a:srgbClr val="545454"/>
                </a:solidFill>
                <a:latin typeface="HK Grotesk Light"/>
              </a:rPr>
              <a:t>Company Name</a:t>
            </a:r>
            <a:r>
              <a:rPr lang="en-US" sz="1000">
                <a:solidFill>
                  <a:srgbClr val="545454"/>
                </a:solidFill>
                <a:latin typeface="HK Grotesk Light"/>
              </a:rPr>
              <a:t> </a:t>
            </a:r>
          </a:p>
        </p:txBody>
      </p:sp>
      <p:sp>
        <p:nvSpPr>
          <p:cNvPr name="TextBox 26" id="26"/>
          <p:cNvSpPr txBox="true"/>
          <p:nvPr/>
        </p:nvSpPr>
        <p:spPr>
          <a:xfrm rot="0">
            <a:off x="538459" y="8861988"/>
            <a:ext cx="1768494" cy="161897"/>
          </a:xfrm>
          <a:prstGeom prst="rect">
            <a:avLst/>
          </a:prstGeom>
        </p:spPr>
        <p:txBody>
          <a:bodyPr anchor="t" rtlCol="false" tIns="0" lIns="0" bIns="0" rIns="0">
            <a:spAutoFit/>
          </a:bodyPr>
          <a:lstStyle/>
          <a:p>
            <a:pPr>
              <a:lnSpc>
                <a:spcPts val="1200"/>
              </a:lnSpc>
            </a:pPr>
            <a:r>
              <a:rPr lang="en-US" sz="1000">
                <a:solidFill>
                  <a:srgbClr val="545454"/>
                </a:solidFill>
                <a:latin typeface="HK Grotesk Light"/>
              </a:rPr>
              <a:t>Company Name</a:t>
            </a:r>
            <a:r>
              <a:rPr lang="en-US" sz="1000">
                <a:solidFill>
                  <a:srgbClr val="545454"/>
                </a:solidFill>
                <a:latin typeface="HK Grotesk Light"/>
              </a:rPr>
              <a:t> </a:t>
            </a:r>
          </a:p>
        </p:txBody>
      </p:sp>
      <p:sp>
        <p:nvSpPr>
          <p:cNvPr name="TextBox 27" id="27"/>
          <p:cNvSpPr txBox="true"/>
          <p:nvPr/>
        </p:nvSpPr>
        <p:spPr>
          <a:xfrm rot="0">
            <a:off x="533226" y="4132173"/>
            <a:ext cx="1768494" cy="230505"/>
          </a:xfrm>
          <a:prstGeom prst="rect">
            <a:avLst/>
          </a:prstGeom>
        </p:spPr>
        <p:txBody>
          <a:bodyPr anchor="t" rtlCol="false" tIns="0" lIns="0" bIns="0" rIns="0">
            <a:spAutoFit/>
          </a:bodyPr>
          <a:lstStyle/>
          <a:p>
            <a:pPr algn="just" marL="0" indent="0" lvl="1">
              <a:lnSpc>
                <a:spcPts val="1980"/>
              </a:lnSpc>
              <a:spcBef>
                <a:spcPct val="0"/>
              </a:spcBef>
            </a:pPr>
            <a:r>
              <a:rPr lang="en-US" sz="1100" u="none">
                <a:solidFill>
                  <a:srgbClr val="000000"/>
                </a:solidFill>
                <a:latin typeface="HK Grotesk Medium Bold"/>
              </a:rPr>
              <a:t>2010 - 2013</a:t>
            </a:r>
          </a:p>
        </p:txBody>
      </p:sp>
      <p:sp>
        <p:nvSpPr>
          <p:cNvPr name="TextBox 28" id="28"/>
          <p:cNvSpPr txBox="true"/>
          <p:nvPr/>
        </p:nvSpPr>
        <p:spPr>
          <a:xfrm rot="0">
            <a:off x="2429553" y="5848495"/>
            <a:ext cx="1768494" cy="230505"/>
          </a:xfrm>
          <a:prstGeom prst="rect">
            <a:avLst/>
          </a:prstGeom>
        </p:spPr>
        <p:txBody>
          <a:bodyPr anchor="t" rtlCol="false" tIns="0" lIns="0" bIns="0" rIns="0">
            <a:spAutoFit/>
          </a:bodyPr>
          <a:lstStyle/>
          <a:p>
            <a:pPr algn="r" marL="0" indent="0" lvl="1">
              <a:lnSpc>
                <a:spcPts val="1980"/>
              </a:lnSpc>
              <a:spcBef>
                <a:spcPct val="0"/>
              </a:spcBef>
            </a:pPr>
            <a:r>
              <a:rPr lang="en-US" sz="1100">
                <a:solidFill>
                  <a:srgbClr val="000000"/>
                </a:solidFill>
                <a:latin typeface="HK Grotesk Medium Bold"/>
              </a:rPr>
              <a:t>Jan 2022 - Present</a:t>
            </a:r>
          </a:p>
        </p:txBody>
      </p:sp>
      <p:sp>
        <p:nvSpPr>
          <p:cNvPr name="TextBox 29" id="29"/>
          <p:cNvSpPr txBox="true"/>
          <p:nvPr/>
        </p:nvSpPr>
        <p:spPr>
          <a:xfrm rot="0">
            <a:off x="2429553" y="7207898"/>
            <a:ext cx="1768494" cy="230505"/>
          </a:xfrm>
          <a:prstGeom prst="rect">
            <a:avLst/>
          </a:prstGeom>
        </p:spPr>
        <p:txBody>
          <a:bodyPr anchor="t" rtlCol="false" tIns="0" lIns="0" bIns="0" rIns="0">
            <a:spAutoFit/>
          </a:bodyPr>
          <a:lstStyle/>
          <a:p>
            <a:pPr algn="r" marL="0" indent="0" lvl="1">
              <a:lnSpc>
                <a:spcPts val="1980"/>
              </a:lnSpc>
              <a:spcBef>
                <a:spcPct val="0"/>
              </a:spcBef>
            </a:pPr>
            <a:r>
              <a:rPr lang="en-US" sz="1100">
                <a:solidFill>
                  <a:srgbClr val="000000"/>
                </a:solidFill>
                <a:latin typeface="HK Grotesk Medium Bold"/>
              </a:rPr>
              <a:t>Jan 2018 - Nov 2022</a:t>
            </a:r>
          </a:p>
        </p:txBody>
      </p:sp>
      <p:sp>
        <p:nvSpPr>
          <p:cNvPr name="TextBox 30" id="30"/>
          <p:cNvSpPr txBox="true"/>
          <p:nvPr/>
        </p:nvSpPr>
        <p:spPr>
          <a:xfrm rot="0">
            <a:off x="2429553" y="8567301"/>
            <a:ext cx="1768494" cy="230505"/>
          </a:xfrm>
          <a:prstGeom prst="rect">
            <a:avLst/>
          </a:prstGeom>
        </p:spPr>
        <p:txBody>
          <a:bodyPr anchor="t" rtlCol="false" tIns="0" lIns="0" bIns="0" rIns="0">
            <a:spAutoFit/>
          </a:bodyPr>
          <a:lstStyle/>
          <a:p>
            <a:pPr algn="r" marL="0" indent="0" lvl="1">
              <a:lnSpc>
                <a:spcPts val="1980"/>
              </a:lnSpc>
              <a:spcBef>
                <a:spcPct val="0"/>
              </a:spcBef>
            </a:pPr>
            <a:r>
              <a:rPr lang="en-US" sz="1100">
                <a:solidFill>
                  <a:srgbClr val="000000"/>
                </a:solidFill>
                <a:latin typeface="HK Grotesk Medium Bold"/>
              </a:rPr>
              <a:t>Dec 2015 - May  2017</a:t>
            </a:r>
          </a:p>
        </p:txBody>
      </p:sp>
      <p:sp>
        <p:nvSpPr>
          <p:cNvPr name="TextBox 31" id="31"/>
          <p:cNvSpPr txBox="true"/>
          <p:nvPr/>
        </p:nvSpPr>
        <p:spPr>
          <a:xfrm rot="0">
            <a:off x="4870696" y="3314088"/>
            <a:ext cx="1661598" cy="251026"/>
          </a:xfrm>
          <a:prstGeom prst="rect">
            <a:avLst/>
          </a:prstGeom>
        </p:spPr>
        <p:txBody>
          <a:bodyPr anchor="t" rtlCol="false" tIns="0" lIns="0" bIns="0" rIns="0">
            <a:spAutoFit/>
          </a:bodyPr>
          <a:lstStyle/>
          <a:p>
            <a:pPr algn="l" marL="0" indent="0" lvl="0">
              <a:lnSpc>
                <a:spcPts val="1907"/>
              </a:lnSpc>
              <a:spcBef>
                <a:spcPct val="0"/>
              </a:spcBef>
            </a:pPr>
            <a:r>
              <a:rPr lang="en-US" sz="1799" spc="71">
                <a:solidFill>
                  <a:srgbClr val="000000"/>
                </a:solidFill>
                <a:latin typeface="HK Grotesk Bold Bold"/>
              </a:rPr>
              <a:t>SKILLS</a:t>
            </a:r>
          </a:p>
        </p:txBody>
      </p:sp>
      <p:sp>
        <p:nvSpPr>
          <p:cNvPr name="TextBox 32" id="32"/>
          <p:cNvSpPr txBox="true"/>
          <p:nvPr/>
        </p:nvSpPr>
        <p:spPr>
          <a:xfrm rot="0">
            <a:off x="4870696" y="5493431"/>
            <a:ext cx="2163062" cy="251026"/>
          </a:xfrm>
          <a:prstGeom prst="rect">
            <a:avLst/>
          </a:prstGeom>
        </p:spPr>
        <p:txBody>
          <a:bodyPr anchor="t" rtlCol="false" tIns="0" lIns="0" bIns="0" rIns="0">
            <a:spAutoFit/>
          </a:bodyPr>
          <a:lstStyle/>
          <a:p>
            <a:pPr algn="l" marL="0" indent="0" lvl="0">
              <a:lnSpc>
                <a:spcPts val="1907"/>
              </a:lnSpc>
              <a:spcBef>
                <a:spcPct val="0"/>
              </a:spcBef>
            </a:pPr>
            <a:r>
              <a:rPr lang="en-US" sz="1799" spc="71">
                <a:solidFill>
                  <a:srgbClr val="000000"/>
                </a:solidFill>
                <a:latin typeface="HK Grotesk Bold Bold"/>
              </a:rPr>
              <a:t>REFRENCES</a:t>
            </a:r>
          </a:p>
        </p:txBody>
      </p:sp>
      <p:sp>
        <p:nvSpPr>
          <p:cNvPr name="TextBox 33" id="33"/>
          <p:cNvSpPr txBox="true"/>
          <p:nvPr/>
        </p:nvSpPr>
        <p:spPr>
          <a:xfrm rot="0">
            <a:off x="4870696" y="3641798"/>
            <a:ext cx="1661598" cy="1222375"/>
          </a:xfrm>
          <a:prstGeom prst="rect">
            <a:avLst/>
          </a:prstGeom>
        </p:spPr>
        <p:txBody>
          <a:bodyPr anchor="t" rtlCol="false" tIns="0" lIns="0" bIns="0" rIns="0">
            <a:spAutoFit/>
          </a:bodyPr>
          <a:lstStyle/>
          <a:p>
            <a:pPr algn="just">
              <a:lnSpc>
                <a:spcPts val="1999"/>
              </a:lnSpc>
            </a:pPr>
            <a:r>
              <a:rPr lang="en-US" sz="999" u="none">
                <a:solidFill>
                  <a:srgbClr val="545454"/>
                </a:solidFill>
                <a:latin typeface="HK Grotesk Light"/>
              </a:rPr>
              <a:t>Management Skills</a:t>
            </a:r>
          </a:p>
          <a:p>
            <a:pPr algn="just">
              <a:lnSpc>
                <a:spcPts val="1999"/>
              </a:lnSpc>
            </a:pPr>
            <a:r>
              <a:rPr lang="en-US" sz="999" u="none">
                <a:solidFill>
                  <a:srgbClr val="545454"/>
                </a:solidFill>
                <a:latin typeface="HK Grotesk Light"/>
              </a:rPr>
              <a:t>Digital Marketing</a:t>
            </a:r>
          </a:p>
          <a:p>
            <a:pPr algn="just">
              <a:lnSpc>
                <a:spcPts val="1999"/>
              </a:lnSpc>
            </a:pPr>
            <a:r>
              <a:rPr lang="en-US" sz="999" u="none">
                <a:solidFill>
                  <a:srgbClr val="545454"/>
                </a:solidFill>
                <a:latin typeface="HK Grotesk Light"/>
              </a:rPr>
              <a:t>Negotiation</a:t>
            </a:r>
          </a:p>
          <a:p>
            <a:pPr algn="just">
              <a:lnSpc>
                <a:spcPts val="1999"/>
              </a:lnSpc>
            </a:pPr>
            <a:r>
              <a:rPr lang="en-US" sz="999" u="none">
                <a:solidFill>
                  <a:srgbClr val="545454"/>
                </a:solidFill>
                <a:latin typeface="HK Grotesk Light"/>
              </a:rPr>
              <a:t>Critical Thinking</a:t>
            </a:r>
          </a:p>
          <a:p>
            <a:pPr algn="just">
              <a:lnSpc>
                <a:spcPts val="1999"/>
              </a:lnSpc>
            </a:pPr>
            <a:r>
              <a:rPr lang="en-US" sz="999" u="none">
                <a:solidFill>
                  <a:srgbClr val="545454"/>
                </a:solidFill>
                <a:latin typeface="HK Grotesk Light"/>
              </a:rPr>
              <a:t>Communication Skills</a:t>
            </a:r>
          </a:p>
        </p:txBody>
      </p:sp>
      <p:sp>
        <p:nvSpPr>
          <p:cNvPr name="TextBox 34" id="34"/>
          <p:cNvSpPr txBox="true"/>
          <p:nvPr/>
        </p:nvSpPr>
        <p:spPr>
          <a:xfrm rot="0">
            <a:off x="4870696" y="5924695"/>
            <a:ext cx="2163062"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Name Surname</a:t>
            </a:r>
          </a:p>
        </p:txBody>
      </p:sp>
      <p:sp>
        <p:nvSpPr>
          <p:cNvPr name="TextBox 35" id="35"/>
          <p:cNvSpPr txBox="true"/>
          <p:nvPr/>
        </p:nvSpPr>
        <p:spPr>
          <a:xfrm rot="0">
            <a:off x="4870696" y="6133656"/>
            <a:ext cx="2163062" cy="179276"/>
          </a:xfrm>
          <a:prstGeom prst="rect">
            <a:avLst/>
          </a:prstGeom>
        </p:spPr>
        <p:txBody>
          <a:bodyPr anchor="t" rtlCol="false" tIns="0" lIns="0" bIns="0" rIns="0">
            <a:spAutoFit/>
          </a:bodyPr>
          <a:lstStyle/>
          <a:p>
            <a:pPr>
              <a:lnSpc>
                <a:spcPts val="1408"/>
              </a:lnSpc>
            </a:pPr>
            <a:r>
              <a:rPr lang="en-US" sz="1100">
                <a:solidFill>
                  <a:srgbClr val="545454"/>
                </a:solidFill>
                <a:latin typeface="HK Grotesk Light"/>
              </a:rPr>
              <a:t>Job position, Company Name</a:t>
            </a:r>
          </a:p>
        </p:txBody>
      </p:sp>
      <p:pic>
        <p:nvPicPr>
          <p:cNvPr name="Picture 36" id="3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000386" y="1431457"/>
            <a:ext cx="149158" cy="114716"/>
          </a:xfrm>
          <a:prstGeom prst="rect">
            <a:avLst/>
          </a:prstGeom>
        </p:spPr>
      </p:pic>
      <p:pic>
        <p:nvPicPr>
          <p:cNvPr name="Picture 37" id="37"/>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4954173" y="785807"/>
            <a:ext cx="171460" cy="171460"/>
          </a:xfrm>
          <a:prstGeom prst="rect">
            <a:avLst/>
          </a:prstGeom>
        </p:spPr>
      </p:pic>
      <p:pic>
        <p:nvPicPr>
          <p:cNvPr name="Picture 38" id="3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5000386" y="1093580"/>
            <a:ext cx="125246" cy="178923"/>
          </a:xfrm>
          <a:prstGeom prst="rect">
            <a:avLst/>
          </a:prstGeom>
        </p:spPr>
      </p:pic>
      <p:sp>
        <p:nvSpPr>
          <p:cNvPr name="TextBox 39" id="39"/>
          <p:cNvSpPr txBox="true"/>
          <p:nvPr/>
        </p:nvSpPr>
        <p:spPr>
          <a:xfrm rot="0">
            <a:off x="2484850" y="3737048"/>
            <a:ext cx="1768494"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University/College</a:t>
            </a:r>
          </a:p>
        </p:txBody>
      </p:sp>
      <p:sp>
        <p:nvSpPr>
          <p:cNvPr name="TextBox 40" id="40"/>
          <p:cNvSpPr txBox="true"/>
          <p:nvPr/>
        </p:nvSpPr>
        <p:spPr>
          <a:xfrm rot="0">
            <a:off x="2484850" y="3934688"/>
            <a:ext cx="1768494" cy="174577"/>
          </a:xfrm>
          <a:prstGeom prst="rect">
            <a:avLst/>
          </a:prstGeom>
        </p:spPr>
        <p:txBody>
          <a:bodyPr anchor="t" rtlCol="false" tIns="0" lIns="0" bIns="0" rIns="0">
            <a:spAutoFit/>
          </a:bodyPr>
          <a:lstStyle/>
          <a:p>
            <a:pPr>
              <a:lnSpc>
                <a:spcPts val="1400"/>
              </a:lnSpc>
            </a:pPr>
            <a:r>
              <a:rPr lang="en-US" sz="1000">
                <a:solidFill>
                  <a:srgbClr val="545454"/>
                </a:solidFill>
                <a:latin typeface="HK Grotesk Light"/>
              </a:rPr>
              <a:t>Enter Your Degree</a:t>
            </a:r>
          </a:p>
        </p:txBody>
      </p:sp>
      <p:sp>
        <p:nvSpPr>
          <p:cNvPr name="TextBox 41" id="41"/>
          <p:cNvSpPr txBox="true"/>
          <p:nvPr/>
        </p:nvSpPr>
        <p:spPr>
          <a:xfrm rot="0">
            <a:off x="2484850" y="4132173"/>
            <a:ext cx="1768494" cy="230505"/>
          </a:xfrm>
          <a:prstGeom prst="rect">
            <a:avLst/>
          </a:prstGeom>
        </p:spPr>
        <p:txBody>
          <a:bodyPr anchor="t" rtlCol="false" tIns="0" lIns="0" bIns="0" rIns="0">
            <a:spAutoFit/>
          </a:bodyPr>
          <a:lstStyle/>
          <a:p>
            <a:pPr algn="just" marL="0" indent="0" lvl="1">
              <a:lnSpc>
                <a:spcPts val="1980"/>
              </a:lnSpc>
              <a:spcBef>
                <a:spcPct val="0"/>
              </a:spcBef>
            </a:pPr>
            <a:r>
              <a:rPr lang="en-US" sz="1100" u="none">
                <a:solidFill>
                  <a:srgbClr val="000000"/>
                </a:solidFill>
                <a:latin typeface="HK Grotesk Medium Bold"/>
              </a:rPr>
              <a:t>2010 - 2013</a:t>
            </a:r>
          </a:p>
        </p:txBody>
      </p:sp>
      <p:sp>
        <p:nvSpPr>
          <p:cNvPr name="TextBox 42" id="42"/>
          <p:cNvSpPr txBox="true"/>
          <p:nvPr/>
        </p:nvSpPr>
        <p:spPr>
          <a:xfrm rot="0">
            <a:off x="5323750" y="6391296"/>
            <a:ext cx="1103394" cy="153062"/>
          </a:xfrm>
          <a:prstGeom prst="rect">
            <a:avLst/>
          </a:prstGeom>
        </p:spPr>
        <p:txBody>
          <a:bodyPr anchor="t" rtlCol="false" tIns="0" lIns="0" bIns="0" rIns="0">
            <a:spAutoFit/>
          </a:bodyPr>
          <a:lstStyle/>
          <a:p>
            <a:pPr algn="l">
              <a:lnSpc>
                <a:spcPts val="1218"/>
              </a:lnSpc>
            </a:pPr>
            <a:r>
              <a:rPr lang="en-US" sz="840" spc="-2">
                <a:solidFill>
                  <a:srgbClr val="000000"/>
                </a:solidFill>
                <a:latin typeface="Lato"/>
              </a:rPr>
              <a:t>123-456-7890</a:t>
            </a:r>
          </a:p>
        </p:txBody>
      </p:sp>
      <p:sp>
        <p:nvSpPr>
          <p:cNvPr name="TextBox 43" id="43"/>
          <p:cNvSpPr txBox="true"/>
          <p:nvPr/>
        </p:nvSpPr>
        <p:spPr>
          <a:xfrm rot="0">
            <a:off x="5323750" y="6557011"/>
            <a:ext cx="1480250" cy="153039"/>
          </a:xfrm>
          <a:prstGeom prst="rect">
            <a:avLst/>
          </a:prstGeom>
        </p:spPr>
        <p:txBody>
          <a:bodyPr anchor="t" rtlCol="false" tIns="0" lIns="0" bIns="0" rIns="0">
            <a:spAutoFit/>
          </a:bodyPr>
          <a:lstStyle/>
          <a:p>
            <a:pPr algn="l">
              <a:lnSpc>
                <a:spcPts val="1218"/>
              </a:lnSpc>
            </a:pPr>
            <a:r>
              <a:rPr lang="en-US" sz="840" spc="-2">
                <a:solidFill>
                  <a:srgbClr val="000000"/>
                </a:solidFill>
                <a:latin typeface="Lato"/>
              </a:rPr>
              <a:t>hello@emailpro.com</a:t>
            </a:r>
          </a:p>
        </p:txBody>
      </p:sp>
      <p:sp>
        <p:nvSpPr>
          <p:cNvPr name="TextBox 44" id="44"/>
          <p:cNvSpPr txBox="true"/>
          <p:nvPr/>
        </p:nvSpPr>
        <p:spPr>
          <a:xfrm rot="0">
            <a:off x="4870696" y="6407730"/>
            <a:ext cx="440152" cy="146127"/>
          </a:xfrm>
          <a:prstGeom prst="rect">
            <a:avLst/>
          </a:prstGeom>
        </p:spPr>
        <p:txBody>
          <a:bodyPr anchor="t" rtlCol="false" tIns="0" lIns="0" bIns="0" rIns="0">
            <a:spAutoFit/>
          </a:bodyPr>
          <a:lstStyle/>
          <a:p>
            <a:pPr algn="just">
              <a:lnSpc>
                <a:spcPts val="1138"/>
              </a:lnSpc>
            </a:pPr>
            <a:r>
              <a:rPr lang="en-US" sz="844" spc="-1">
                <a:solidFill>
                  <a:srgbClr val="101F24"/>
                </a:solidFill>
                <a:latin typeface="Lato Bold"/>
              </a:rPr>
              <a:t>Phone: </a:t>
            </a:r>
          </a:p>
        </p:txBody>
      </p:sp>
      <p:sp>
        <p:nvSpPr>
          <p:cNvPr name="TextBox 45" id="45"/>
          <p:cNvSpPr txBox="true"/>
          <p:nvPr/>
        </p:nvSpPr>
        <p:spPr>
          <a:xfrm rot="0">
            <a:off x="4870696" y="6573445"/>
            <a:ext cx="440152" cy="146127"/>
          </a:xfrm>
          <a:prstGeom prst="rect">
            <a:avLst/>
          </a:prstGeom>
        </p:spPr>
        <p:txBody>
          <a:bodyPr anchor="t" rtlCol="false" tIns="0" lIns="0" bIns="0" rIns="0">
            <a:spAutoFit/>
          </a:bodyPr>
          <a:lstStyle/>
          <a:p>
            <a:pPr algn="just">
              <a:lnSpc>
                <a:spcPts val="1138"/>
              </a:lnSpc>
            </a:pPr>
            <a:r>
              <a:rPr lang="en-US" sz="844" spc="-1">
                <a:solidFill>
                  <a:srgbClr val="101F24"/>
                </a:solidFill>
                <a:latin typeface="Lato Bold"/>
              </a:rPr>
              <a:t>Email :</a:t>
            </a:r>
          </a:p>
        </p:txBody>
      </p:sp>
      <p:sp>
        <p:nvSpPr>
          <p:cNvPr name="TextBox 46" id="46"/>
          <p:cNvSpPr txBox="true"/>
          <p:nvPr/>
        </p:nvSpPr>
        <p:spPr>
          <a:xfrm rot="0">
            <a:off x="4870696" y="7119434"/>
            <a:ext cx="2163062"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Name Surname</a:t>
            </a:r>
          </a:p>
        </p:txBody>
      </p:sp>
      <p:sp>
        <p:nvSpPr>
          <p:cNvPr name="TextBox 47" id="47"/>
          <p:cNvSpPr txBox="true"/>
          <p:nvPr/>
        </p:nvSpPr>
        <p:spPr>
          <a:xfrm rot="0">
            <a:off x="4870696" y="7328395"/>
            <a:ext cx="2163062" cy="179276"/>
          </a:xfrm>
          <a:prstGeom prst="rect">
            <a:avLst/>
          </a:prstGeom>
        </p:spPr>
        <p:txBody>
          <a:bodyPr anchor="t" rtlCol="false" tIns="0" lIns="0" bIns="0" rIns="0">
            <a:spAutoFit/>
          </a:bodyPr>
          <a:lstStyle/>
          <a:p>
            <a:pPr>
              <a:lnSpc>
                <a:spcPts val="1408"/>
              </a:lnSpc>
            </a:pPr>
            <a:r>
              <a:rPr lang="en-US" sz="1100">
                <a:solidFill>
                  <a:srgbClr val="545454"/>
                </a:solidFill>
                <a:latin typeface="HK Grotesk Light"/>
              </a:rPr>
              <a:t>Job position, Company Name</a:t>
            </a:r>
          </a:p>
        </p:txBody>
      </p:sp>
      <p:sp>
        <p:nvSpPr>
          <p:cNvPr name="TextBox 48" id="48"/>
          <p:cNvSpPr txBox="true"/>
          <p:nvPr/>
        </p:nvSpPr>
        <p:spPr>
          <a:xfrm rot="0">
            <a:off x="5323750" y="7586035"/>
            <a:ext cx="1103394" cy="153062"/>
          </a:xfrm>
          <a:prstGeom prst="rect">
            <a:avLst/>
          </a:prstGeom>
        </p:spPr>
        <p:txBody>
          <a:bodyPr anchor="t" rtlCol="false" tIns="0" lIns="0" bIns="0" rIns="0">
            <a:spAutoFit/>
          </a:bodyPr>
          <a:lstStyle/>
          <a:p>
            <a:pPr algn="l">
              <a:lnSpc>
                <a:spcPts val="1218"/>
              </a:lnSpc>
            </a:pPr>
            <a:r>
              <a:rPr lang="en-US" sz="840" spc="-2">
                <a:solidFill>
                  <a:srgbClr val="000000"/>
                </a:solidFill>
                <a:latin typeface="Lato"/>
              </a:rPr>
              <a:t>123-456-7890</a:t>
            </a:r>
          </a:p>
        </p:txBody>
      </p:sp>
      <p:sp>
        <p:nvSpPr>
          <p:cNvPr name="TextBox 49" id="49"/>
          <p:cNvSpPr txBox="true"/>
          <p:nvPr/>
        </p:nvSpPr>
        <p:spPr>
          <a:xfrm rot="0">
            <a:off x="5323750" y="7751749"/>
            <a:ext cx="1480250" cy="153039"/>
          </a:xfrm>
          <a:prstGeom prst="rect">
            <a:avLst/>
          </a:prstGeom>
        </p:spPr>
        <p:txBody>
          <a:bodyPr anchor="t" rtlCol="false" tIns="0" lIns="0" bIns="0" rIns="0">
            <a:spAutoFit/>
          </a:bodyPr>
          <a:lstStyle/>
          <a:p>
            <a:pPr algn="l">
              <a:lnSpc>
                <a:spcPts val="1218"/>
              </a:lnSpc>
            </a:pPr>
            <a:r>
              <a:rPr lang="en-US" sz="840" spc="-2">
                <a:solidFill>
                  <a:srgbClr val="000000"/>
                </a:solidFill>
                <a:latin typeface="Lato"/>
              </a:rPr>
              <a:t>hello@emailpro.com</a:t>
            </a:r>
          </a:p>
        </p:txBody>
      </p:sp>
      <p:sp>
        <p:nvSpPr>
          <p:cNvPr name="TextBox 50" id="50"/>
          <p:cNvSpPr txBox="true"/>
          <p:nvPr/>
        </p:nvSpPr>
        <p:spPr>
          <a:xfrm rot="0">
            <a:off x="4870696" y="7602469"/>
            <a:ext cx="440152" cy="146127"/>
          </a:xfrm>
          <a:prstGeom prst="rect">
            <a:avLst/>
          </a:prstGeom>
        </p:spPr>
        <p:txBody>
          <a:bodyPr anchor="t" rtlCol="false" tIns="0" lIns="0" bIns="0" rIns="0">
            <a:spAutoFit/>
          </a:bodyPr>
          <a:lstStyle/>
          <a:p>
            <a:pPr algn="just">
              <a:lnSpc>
                <a:spcPts val="1138"/>
              </a:lnSpc>
            </a:pPr>
            <a:r>
              <a:rPr lang="en-US" sz="844" spc="-1">
                <a:solidFill>
                  <a:srgbClr val="101F24"/>
                </a:solidFill>
                <a:latin typeface="Lato Bold"/>
              </a:rPr>
              <a:t>Phone: </a:t>
            </a:r>
          </a:p>
        </p:txBody>
      </p:sp>
      <p:sp>
        <p:nvSpPr>
          <p:cNvPr name="TextBox 51" id="51"/>
          <p:cNvSpPr txBox="true"/>
          <p:nvPr/>
        </p:nvSpPr>
        <p:spPr>
          <a:xfrm rot="0">
            <a:off x="4870696" y="7768183"/>
            <a:ext cx="440152" cy="146127"/>
          </a:xfrm>
          <a:prstGeom prst="rect">
            <a:avLst/>
          </a:prstGeom>
        </p:spPr>
        <p:txBody>
          <a:bodyPr anchor="t" rtlCol="false" tIns="0" lIns="0" bIns="0" rIns="0">
            <a:spAutoFit/>
          </a:bodyPr>
          <a:lstStyle/>
          <a:p>
            <a:pPr algn="just">
              <a:lnSpc>
                <a:spcPts val="1138"/>
              </a:lnSpc>
            </a:pPr>
            <a:r>
              <a:rPr lang="en-US" sz="844" spc="-1">
                <a:solidFill>
                  <a:srgbClr val="101F24"/>
                </a:solidFill>
                <a:latin typeface="Lato Bold"/>
              </a:rPr>
              <a:t>Email :</a:t>
            </a:r>
          </a:p>
        </p:txBody>
      </p:sp>
      <p:sp>
        <p:nvSpPr>
          <p:cNvPr name="TextBox 52" id="52"/>
          <p:cNvSpPr txBox="true"/>
          <p:nvPr/>
        </p:nvSpPr>
        <p:spPr>
          <a:xfrm rot="0">
            <a:off x="4870696" y="8476286"/>
            <a:ext cx="2163062" cy="164183"/>
          </a:xfrm>
          <a:prstGeom prst="rect">
            <a:avLst/>
          </a:prstGeom>
        </p:spPr>
        <p:txBody>
          <a:bodyPr anchor="t" rtlCol="false" tIns="0" lIns="0" bIns="0" rIns="0">
            <a:spAutoFit/>
          </a:bodyPr>
          <a:lstStyle/>
          <a:p>
            <a:pPr algn="l" marL="0" indent="0" lvl="0">
              <a:lnSpc>
                <a:spcPts val="1272"/>
              </a:lnSpc>
              <a:spcBef>
                <a:spcPct val="0"/>
              </a:spcBef>
            </a:pPr>
            <a:r>
              <a:rPr lang="en-US" sz="1200" spc="48">
                <a:solidFill>
                  <a:srgbClr val="000000"/>
                </a:solidFill>
                <a:latin typeface="HK Grotesk Medium Bold"/>
              </a:rPr>
              <a:t>Name Surname</a:t>
            </a:r>
          </a:p>
        </p:txBody>
      </p:sp>
      <p:sp>
        <p:nvSpPr>
          <p:cNvPr name="TextBox 53" id="53"/>
          <p:cNvSpPr txBox="true"/>
          <p:nvPr/>
        </p:nvSpPr>
        <p:spPr>
          <a:xfrm rot="0">
            <a:off x="4870696" y="8685247"/>
            <a:ext cx="2163062" cy="179276"/>
          </a:xfrm>
          <a:prstGeom prst="rect">
            <a:avLst/>
          </a:prstGeom>
        </p:spPr>
        <p:txBody>
          <a:bodyPr anchor="t" rtlCol="false" tIns="0" lIns="0" bIns="0" rIns="0">
            <a:spAutoFit/>
          </a:bodyPr>
          <a:lstStyle/>
          <a:p>
            <a:pPr>
              <a:lnSpc>
                <a:spcPts val="1408"/>
              </a:lnSpc>
            </a:pPr>
            <a:r>
              <a:rPr lang="en-US" sz="1100">
                <a:solidFill>
                  <a:srgbClr val="545454"/>
                </a:solidFill>
                <a:latin typeface="HK Grotesk Light"/>
              </a:rPr>
              <a:t>Job position, Company Name</a:t>
            </a:r>
          </a:p>
        </p:txBody>
      </p:sp>
      <p:sp>
        <p:nvSpPr>
          <p:cNvPr name="TextBox 54" id="54"/>
          <p:cNvSpPr txBox="true"/>
          <p:nvPr/>
        </p:nvSpPr>
        <p:spPr>
          <a:xfrm rot="0">
            <a:off x="5323750" y="8942887"/>
            <a:ext cx="1103394" cy="153062"/>
          </a:xfrm>
          <a:prstGeom prst="rect">
            <a:avLst/>
          </a:prstGeom>
        </p:spPr>
        <p:txBody>
          <a:bodyPr anchor="t" rtlCol="false" tIns="0" lIns="0" bIns="0" rIns="0">
            <a:spAutoFit/>
          </a:bodyPr>
          <a:lstStyle/>
          <a:p>
            <a:pPr algn="l">
              <a:lnSpc>
                <a:spcPts val="1218"/>
              </a:lnSpc>
            </a:pPr>
            <a:r>
              <a:rPr lang="en-US" sz="840" spc="-2">
                <a:solidFill>
                  <a:srgbClr val="000000"/>
                </a:solidFill>
                <a:latin typeface="Lato"/>
              </a:rPr>
              <a:t>123-456-7890</a:t>
            </a:r>
          </a:p>
        </p:txBody>
      </p:sp>
      <p:sp>
        <p:nvSpPr>
          <p:cNvPr name="TextBox 55" id="55"/>
          <p:cNvSpPr txBox="true"/>
          <p:nvPr/>
        </p:nvSpPr>
        <p:spPr>
          <a:xfrm rot="0">
            <a:off x="5323750" y="9108601"/>
            <a:ext cx="1480250" cy="153039"/>
          </a:xfrm>
          <a:prstGeom prst="rect">
            <a:avLst/>
          </a:prstGeom>
        </p:spPr>
        <p:txBody>
          <a:bodyPr anchor="t" rtlCol="false" tIns="0" lIns="0" bIns="0" rIns="0">
            <a:spAutoFit/>
          </a:bodyPr>
          <a:lstStyle/>
          <a:p>
            <a:pPr algn="l">
              <a:lnSpc>
                <a:spcPts val="1218"/>
              </a:lnSpc>
            </a:pPr>
            <a:r>
              <a:rPr lang="en-US" sz="840" spc="-2">
                <a:solidFill>
                  <a:srgbClr val="000000"/>
                </a:solidFill>
                <a:latin typeface="Lato"/>
              </a:rPr>
              <a:t>hello@emailpro.com</a:t>
            </a:r>
          </a:p>
        </p:txBody>
      </p:sp>
      <p:sp>
        <p:nvSpPr>
          <p:cNvPr name="TextBox 56" id="56"/>
          <p:cNvSpPr txBox="true"/>
          <p:nvPr/>
        </p:nvSpPr>
        <p:spPr>
          <a:xfrm rot="0">
            <a:off x="4870696" y="8959321"/>
            <a:ext cx="440152" cy="146127"/>
          </a:xfrm>
          <a:prstGeom prst="rect">
            <a:avLst/>
          </a:prstGeom>
        </p:spPr>
        <p:txBody>
          <a:bodyPr anchor="t" rtlCol="false" tIns="0" lIns="0" bIns="0" rIns="0">
            <a:spAutoFit/>
          </a:bodyPr>
          <a:lstStyle/>
          <a:p>
            <a:pPr algn="just">
              <a:lnSpc>
                <a:spcPts val="1138"/>
              </a:lnSpc>
            </a:pPr>
            <a:r>
              <a:rPr lang="en-US" sz="844" spc="-1">
                <a:solidFill>
                  <a:srgbClr val="101F24"/>
                </a:solidFill>
                <a:latin typeface="Lato Bold"/>
              </a:rPr>
              <a:t>Phone: </a:t>
            </a:r>
          </a:p>
        </p:txBody>
      </p:sp>
      <p:sp>
        <p:nvSpPr>
          <p:cNvPr name="TextBox 57" id="57"/>
          <p:cNvSpPr txBox="true"/>
          <p:nvPr/>
        </p:nvSpPr>
        <p:spPr>
          <a:xfrm rot="0">
            <a:off x="4870696" y="9125035"/>
            <a:ext cx="440152" cy="146127"/>
          </a:xfrm>
          <a:prstGeom prst="rect">
            <a:avLst/>
          </a:prstGeom>
        </p:spPr>
        <p:txBody>
          <a:bodyPr anchor="t" rtlCol="false" tIns="0" lIns="0" bIns="0" rIns="0">
            <a:spAutoFit/>
          </a:bodyPr>
          <a:lstStyle/>
          <a:p>
            <a:pPr algn="just">
              <a:lnSpc>
                <a:spcPts val="1138"/>
              </a:lnSpc>
            </a:pPr>
            <a:r>
              <a:rPr lang="en-US" sz="844" spc="-1">
                <a:solidFill>
                  <a:srgbClr val="101F24"/>
                </a:solidFill>
                <a:latin typeface="Lato Bold"/>
              </a:rPr>
              <a:t>Email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 professionnelle anglais sans photo  </dc:title>
  <dc:creator>Soukaina warach; WARACH</dc:creator>
  <cp:revision>1</cp:revision>
  <dcterms:created xsi:type="dcterms:W3CDTF">2006-08-16T00:00:00Z</dcterms:created>
  <dcterms:modified xsi:type="dcterms:W3CDTF">2011-08-01T06:04:30Z</dcterms:modified>
  <dc:identifier>DAFLVgifZJI</dc:identifier>
</cp:coreProperties>
</file>